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278" r:id="rId2"/>
    <p:sldId id="1279" r:id="rId3"/>
    <p:sldId id="1280" r:id="rId4"/>
    <p:sldId id="128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B2EBC-C627-4436-8851-E69C7AFA7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E8C886-141F-4782-9E67-504A35BDC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89BCE4-F224-4C95-8BD1-AA6870365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9DC38-A310-49AF-8FEC-67991134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4B11D-8B23-45F2-A785-AA2D9F1E0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334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3BAD3-1763-4CB7-85A7-C661FA61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127ED-1C6D-42A7-8772-7A04E03DF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E1EC1-25EC-4694-B0EF-506441BA6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4648F-C4C3-4D58-A731-DF4A1018F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783F4-3392-482F-B580-E8088B66E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74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54D10-627B-4A81-8D7D-774C12990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895E2-D6FB-48CC-8054-C8837E117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5811C-C622-4CE2-B222-8AD795F30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2ACB2-B758-45B4-BF83-03CD781B7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2993F-376D-4B87-942B-FD16C46BE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58A9-4E82-4EFA-B611-22B0EAB02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9539B-9C1D-4565-BB2D-F5B1260C8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5F4DAD-8AF8-47C5-A38D-95209E8B3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87B219-E9A8-4400-8D9C-7DC670FD5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09F2FE-F442-4298-A1F4-550CB9BB6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65F26-3A0C-4D70-94B2-7E104DE7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27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7B550-A355-44D3-A964-21CF1E095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D92AF-337E-4198-B0E5-374021609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92FC0-A32F-49AE-BB2A-093B07648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6BF76F-FFC2-4EB4-B525-AE612E2BB4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5C05EE-975B-4EAA-977F-55F0526A19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4181E8-1A78-45F2-AF8E-3F627F442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3BA9BB-6E14-4877-A945-23EEBF03D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9C0198-48CF-4E18-B904-8D31789BC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8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5956C-D1E6-4519-89D2-E1810403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A0B7CE-70E9-4016-9D38-6D7D231E9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09DE75-E96E-4002-AB7B-6840CCF83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74A333-028A-49F9-8B9D-1D39D7B34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1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9E7882-0D08-4F34-9A53-BAA475C61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27EE12-91C3-47DC-BB47-837DD17C5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49F5E-EE60-48BA-9F4B-6A379E97D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9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C5BC9-2E91-471C-9122-E66C28824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BF187-B222-4F47-A312-805FAE3A8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2EAA1-BE73-4A47-B689-203F4015D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C9C8D-36A4-49E3-8174-88C5789CA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549BA-B9B7-49BC-9E97-BC60DF6BB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07F172-CE63-4B1E-98C4-941A5BF1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22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B2737-3D83-4B2F-9F05-A1421F7C7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2F23CA-FF23-4A57-A502-7A534E9FD9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D9F99-B9D8-4155-938B-5DD8A795C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15939-0C9E-414A-961B-FCB6EB3ED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F1346A-27AE-4F11-A9FC-A8AC75D88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8E98F-DAA0-4633-8CA9-89F53FC8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60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1B955-6D77-48D7-9847-57FE40679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ED3F8-5595-4961-932E-0423D543AD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ACC43-0158-46C0-99BB-6F9DA51DE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7A91F-EBF2-4A11-8426-B167B3200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BC219-6CD3-48FA-B34E-11B413461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9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FA99B-324B-47F9-9BAF-40CB58C05F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5404A7-F6F1-4CFC-8634-97504FBFC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C7E00-0839-4BDB-BAFA-2DA98F5B1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8D8A5-2C1C-4605-9D83-A933D9284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60E48-A600-4D6C-8773-1BDC87E5E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8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D12F82-54EA-431E-9B78-4B7ED8C8B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BD7626-5187-4FC6-9458-D6087D394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AE5A9-0316-418F-AA56-1F69BEDBA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38E54-6D75-4A11-8F91-045FAC8AFF43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DD9E3-5122-4704-834D-EBA6CE14A8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74A6F-142A-455F-B374-8AAF7EADE6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A21AE-7D6F-4EA0-A4D5-EC2B326DDF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2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2005/06/competent-jerks-lovable-fools-and-the-formation-of-social-networks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13C80-9969-4CC1-85EF-F35640F33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dirty="0"/>
              <a:t>Social Networks</a:t>
            </a:r>
          </a:p>
        </p:txBody>
      </p:sp>
      <p:sp>
        <p:nvSpPr>
          <p:cNvPr id="106499" name="Content Placeholder 2">
            <a:extLst>
              <a:ext uri="{FF2B5EF4-FFF2-40B4-BE49-F238E27FC236}">
                <a16:creationId xmlns:a16="http://schemas.microsoft.com/office/drawing/2014/main" id="{0DB14A57-E28A-4544-B4C2-C1E210AC3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733" dirty="0"/>
              <a:t>Competent Jerks, Lovable Fools, and the Formation of Social Networks</a:t>
            </a:r>
          </a:p>
          <a:p>
            <a:pPr lvl="1"/>
            <a:r>
              <a:rPr lang="en-US" altLang="en-US" sz="3200" dirty="0">
                <a:hlinkClick r:id="rId3"/>
              </a:rPr>
              <a:t>https://hbr.org/2005/06/competent-jerks-lovable-fools-and-the-formation-of-social-networks</a:t>
            </a:r>
            <a:endParaRPr lang="en-US" altLang="en-US" sz="3200" dirty="0"/>
          </a:p>
          <a:p>
            <a:endParaRPr lang="en-US" altLang="en-US" sz="3733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683083E-78E6-4701-B293-539C6285F30C}"/>
              </a:ext>
            </a:extLst>
          </p:cNvPr>
          <p:cNvPicPr>
            <a:picLocks noChangeAspect="1"/>
          </p:cNvPicPr>
          <p:nvPr>
            <a:wavAudioFile r:embed="rId1" name="7DD7769D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5842000"/>
            <a:ext cx="812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304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6003C-87CD-4305-AD69-AB88E5D05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dirty="0"/>
              <a:t>Social Networks</a:t>
            </a:r>
          </a:p>
        </p:txBody>
      </p:sp>
      <p:pic>
        <p:nvPicPr>
          <p:cNvPr id="107523" name="Picture 2">
            <a:extLst>
              <a:ext uri="{FF2B5EF4-FFF2-40B4-BE49-F238E27FC236}">
                <a16:creationId xmlns:a16="http://schemas.microsoft.com/office/drawing/2014/main" id="{6B49EFAB-F32F-4C28-8BFF-08F4F6359C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6000" y="1589618"/>
            <a:ext cx="9448800" cy="52683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EA82AC1-719E-4393-8037-81594CC1210C}"/>
              </a:ext>
            </a:extLst>
          </p:cNvPr>
          <p:cNvPicPr>
            <a:picLocks noChangeAspect="1"/>
          </p:cNvPicPr>
          <p:nvPr>
            <a:wavAudioFile r:embed="rId1" name="D77B1E9F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5842000"/>
            <a:ext cx="812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281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2473C-6A08-4CAB-81A7-D2AECA87C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dirty="0"/>
              <a:t>Social Networks</a:t>
            </a:r>
          </a:p>
        </p:txBody>
      </p:sp>
      <p:sp>
        <p:nvSpPr>
          <p:cNvPr id="108547" name="Content Placeholder 2">
            <a:extLst>
              <a:ext uri="{FF2B5EF4-FFF2-40B4-BE49-F238E27FC236}">
                <a16:creationId xmlns:a16="http://schemas.microsoft.com/office/drawing/2014/main" id="{29E3E8D1-0CB5-47F8-AA32-E3E6DC285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Competent Jerks:</a:t>
            </a:r>
          </a:p>
          <a:p>
            <a:pPr lvl="1"/>
            <a:r>
              <a:rPr lang="en-US" altLang="en-US"/>
              <a:t>Nobody likes them, but they’re good at job</a:t>
            </a:r>
          </a:p>
          <a:p>
            <a:pPr lvl="1"/>
            <a:endParaRPr lang="en-US" altLang="en-US"/>
          </a:p>
          <a:p>
            <a:r>
              <a:rPr lang="en-US" altLang="en-US"/>
              <a:t>Lovable Fools:</a:t>
            </a:r>
          </a:p>
          <a:p>
            <a:pPr lvl="1"/>
            <a:r>
              <a:rPr lang="en-US" altLang="en-US"/>
              <a:t>Very likable, but not good at work</a:t>
            </a:r>
          </a:p>
          <a:p>
            <a:pPr lvl="1"/>
            <a:endParaRPr lang="en-US" altLang="en-US"/>
          </a:p>
          <a:p>
            <a:r>
              <a:rPr lang="en-US" altLang="en-US"/>
              <a:t>Ideally want lovable + competent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7E01E6D-8780-4453-ABEC-267BE9554212}"/>
              </a:ext>
            </a:extLst>
          </p:cNvPr>
          <p:cNvPicPr>
            <a:picLocks noChangeAspect="1"/>
          </p:cNvPicPr>
          <p:nvPr>
            <a:wavAudioFile r:embed="rId1" name="D63B51F7.wav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5842000"/>
            <a:ext cx="812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649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F516-AA9D-4E0D-A916-D2AE2E55D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dirty="0"/>
              <a:t>Social Networks</a:t>
            </a:r>
          </a:p>
        </p:txBody>
      </p:sp>
      <p:sp>
        <p:nvSpPr>
          <p:cNvPr id="109571" name="Content Placeholder 2">
            <a:extLst>
              <a:ext uri="{FF2B5EF4-FFF2-40B4-BE49-F238E27FC236}">
                <a16:creationId xmlns:a16="http://schemas.microsoft.com/office/drawing/2014/main" id="{F882A1A6-68CE-4B4E-908A-8F66EC4F7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3733"/>
              <a:t>Manufacture Liking</a:t>
            </a:r>
          </a:p>
          <a:p>
            <a:pPr lvl="1"/>
            <a:r>
              <a:rPr lang="en-US" altLang="en-US" sz="3200"/>
              <a:t>Create opportunities for staff to bond</a:t>
            </a:r>
          </a:p>
          <a:p>
            <a:endParaRPr lang="en-US" altLang="en-US" sz="3733"/>
          </a:p>
          <a:p>
            <a:r>
              <a:rPr lang="en-US" altLang="en-US" sz="3733"/>
              <a:t>Leverage the Likable</a:t>
            </a:r>
          </a:p>
          <a:p>
            <a:pPr lvl="1"/>
            <a:r>
              <a:rPr lang="en-US" altLang="en-US" sz="3200"/>
              <a:t>Use them to engage detractors</a:t>
            </a:r>
          </a:p>
          <a:p>
            <a:pPr lvl="1"/>
            <a:endParaRPr lang="en-US" altLang="en-US" sz="3200"/>
          </a:p>
          <a:p>
            <a:r>
              <a:rPr lang="en-US" altLang="en-US" sz="3733"/>
              <a:t>Work on the Jerk</a:t>
            </a:r>
          </a:p>
          <a:p>
            <a:pPr lvl="1"/>
            <a:r>
              <a:rPr lang="en-US" altLang="en-US" sz="3200"/>
              <a:t>Reward good behaviors, coaching / socialize them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CB684F3-7D34-4E5A-BECD-67265A0933A1}"/>
              </a:ext>
            </a:extLst>
          </p:cNvPr>
          <p:cNvPicPr>
            <a:picLocks noChangeAspect="1"/>
          </p:cNvPicPr>
          <p:nvPr>
            <a:wavAudioFile r:embed="rId1" name="4E1003E4.wav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0" y="5842000"/>
            <a:ext cx="8128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595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85</Words>
  <Application>Microsoft Office PowerPoint</Application>
  <PresentationFormat>Widescreen</PresentationFormat>
  <Paragraphs>21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Social Networks</vt:lpstr>
      <vt:lpstr>Social Networks</vt:lpstr>
      <vt:lpstr>Social Networks</vt:lpstr>
      <vt:lpstr>Social Networks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flores</dc:creator>
  <cp:lastModifiedBy>jorge flores</cp:lastModifiedBy>
  <cp:revision>2</cp:revision>
  <dcterms:created xsi:type="dcterms:W3CDTF">2018-10-06T19:28:17Z</dcterms:created>
  <dcterms:modified xsi:type="dcterms:W3CDTF">2018-10-06T19:40:30Z</dcterms:modified>
</cp:coreProperties>
</file>